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9EB"/>
    <a:srgbClr val="F9FDF6"/>
    <a:srgbClr val="ABE5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BD9442-AA28-444D-8EA5-8CEC10BFF5F7}" v="3" dt="2024-09-16T18:29:55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96" y="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similiano Gini" userId="6de3f4220989ff51" providerId="LiveId" clId="{9ABD9442-AA28-444D-8EA5-8CEC10BFF5F7}"/>
    <pc:docChg chg="undo custSel addSld modSld">
      <pc:chgData name="Massimiliano Gini" userId="6de3f4220989ff51" providerId="LiveId" clId="{9ABD9442-AA28-444D-8EA5-8CEC10BFF5F7}" dt="2024-09-16T18:31:05.865" v="810" actId="114"/>
      <pc:docMkLst>
        <pc:docMk/>
      </pc:docMkLst>
      <pc:sldChg chg="modSp mod">
        <pc:chgData name="Massimiliano Gini" userId="6de3f4220989ff51" providerId="LiveId" clId="{9ABD9442-AA28-444D-8EA5-8CEC10BFF5F7}" dt="2024-09-16T08:41:36.318" v="39" actId="114"/>
        <pc:sldMkLst>
          <pc:docMk/>
          <pc:sldMk cId="2831321197" sldId="256"/>
        </pc:sldMkLst>
        <pc:spChg chg="mod">
          <ac:chgData name="Massimiliano Gini" userId="6de3f4220989ff51" providerId="LiveId" clId="{9ABD9442-AA28-444D-8EA5-8CEC10BFF5F7}" dt="2024-09-16T08:41:36.318" v="39" actId="114"/>
          <ac:spMkLst>
            <pc:docMk/>
            <pc:sldMk cId="2831321197" sldId="256"/>
            <ac:spMk id="13" creationId="{98865A96-EFE2-4329-BA73-5D521E94752E}"/>
          </ac:spMkLst>
        </pc:spChg>
        <pc:spChg chg="mod">
          <ac:chgData name="Massimiliano Gini" userId="6de3f4220989ff51" providerId="LiveId" clId="{9ABD9442-AA28-444D-8EA5-8CEC10BFF5F7}" dt="2024-09-16T08:41:20.134" v="38" actId="20577"/>
          <ac:spMkLst>
            <pc:docMk/>
            <pc:sldMk cId="2831321197" sldId="256"/>
            <ac:spMk id="14" creationId="{6129692A-6407-4AC4-E54D-9C81DB0C54C1}"/>
          </ac:spMkLst>
        </pc:spChg>
      </pc:sldChg>
      <pc:sldChg chg="addSp modSp mod">
        <pc:chgData name="Massimiliano Gini" userId="6de3f4220989ff51" providerId="LiveId" clId="{9ABD9442-AA28-444D-8EA5-8CEC10BFF5F7}" dt="2024-09-16T18:28:34.730" v="586" actId="114"/>
        <pc:sldMkLst>
          <pc:docMk/>
          <pc:sldMk cId="24321488" sldId="257"/>
        </pc:sldMkLst>
        <pc:spChg chg="add mod">
          <ac:chgData name="Massimiliano Gini" userId="6de3f4220989ff51" providerId="LiveId" clId="{9ABD9442-AA28-444D-8EA5-8CEC10BFF5F7}" dt="2024-09-16T18:28:34.730" v="586" actId="114"/>
          <ac:spMkLst>
            <pc:docMk/>
            <pc:sldMk cId="24321488" sldId="257"/>
            <ac:spMk id="2" creationId="{23564E9C-2937-996E-9092-82717D20BF16}"/>
          </ac:spMkLst>
        </pc:spChg>
        <pc:spChg chg="mod">
          <ac:chgData name="Massimiliano Gini" userId="6de3f4220989ff51" providerId="LiveId" clId="{9ABD9442-AA28-444D-8EA5-8CEC10BFF5F7}" dt="2024-09-16T08:42:06.093" v="48" actId="20577"/>
          <ac:spMkLst>
            <pc:docMk/>
            <pc:sldMk cId="24321488" sldId="257"/>
            <ac:spMk id="6" creationId="{8C69CEDD-BFDC-D0A6-8E3C-6EBDAD1C5EF5}"/>
          </ac:spMkLst>
        </pc:spChg>
      </pc:sldChg>
      <pc:sldChg chg="addSp modSp add mod">
        <pc:chgData name="Massimiliano Gini" userId="6de3f4220989ff51" providerId="LiveId" clId="{9ABD9442-AA28-444D-8EA5-8CEC10BFF5F7}" dt="2024-09-16T18:29:51.185" v="691" actId="114"/>
        <pc:sldMkLst>
          <pc:docMk/>
          <pc:sldMk cId="2906455722" sldId="259"/>
        </pc:sldMkLst>
        <pc:spChg chg="add mod">
          <ac:chgData name="Massimiliano Gini" userId="6de3f4220989ff51" providerId="LiveId" clId="{9ABD9442-AA28-444D-8EA5-8CEC10BFF5F7}" dt="2024-09-16T18:29:51.185" v="691" actId="114"/>
          <ac:spMkLst>
            <pc:docMk/>
            <pc:sldMk cId="2906455722" sldId="259"/>
            <ac:spMk id="2" creationId="{56F10CA6-46A6-2AFE-7A31-0E3C5585ED4A}"/>
          </ac:spMkLst>
        </pc:spChg>
        <pc:spChg chg="mod">
          <ac:chgData name="Massimiliano Gini" userId="6de3f4220989ff51" providerId="LiveId" clId="{9ABD9442-AA28-444D-8EA5-8CEC10BFF5F7}" dt="2024-09-16T08:42:30.556" v="60" actId="20577"/>
          <ac:spMkLst>
            <pc:docMk/>
            <pc:sldMk cId="2906455722" sldId="259"/>
            <ac:spMk id="6" creationId="{8C69CEDD-BFDC-D0A6-8E3C-6EBDAD1C5EF5}"/>
          </ac:spMkLst>
        </pc:spChg>
      </pc:sldChg>
      <pc:sldChg chg="addSp modSp add mod">
        <pc:chgData name="Massimiliano Gini" userId="6de3f4220989ff51" providerId="LiveId" clId="{9ABD9442-AA28-444D-8EA5-8CEC10BFF5F7}" dt="2024-09-16T18:31:05.865" v="810" actId="114"/>
        <pc:sldMkLst>
          <pc:docMk/>
          <pc:sldMk cId="85049639" sldId="260"/>
        </pc:sldMkLst>
        <pc:spChg chg="add mod">
          <ac:chgData name="Massimiliano Gini" userId="6de3f4220989ff51" providerId="LiveId" clId="{9ABD9442-AA28-444D-8EA5-8CEC10BFF5F7}" dt="2024-09-16T18:31:05.865" v="810" actId="114"/>
          <ac:spMkLst>
            <pc:docMk/>
            <pc:sldMk cId="85049639" sldId="260"/>
            <ac:spMk id="2" creationId="{D25B6A15-CE88-100B-D671-C5CF10F9DF6A}"/>
          </ac:spMkLst>
        </pc:spChg>
        <pc:spChg chg="mod">
          <ac:chgData name="Massimiliano Gini" userId="6de3f4220989ff51" providerId="LiveId" clId="{9ABD9442-AA28-444D-8EA5-8CEC10BFF5F7}" dt="2024-09-16T08:42:46.571" v="90" actId="20577"/>
          <ac:spMkLst>
            <pc:docMk/>
            <pc:sldMk cId="85049639" sldId="260"/>
            <ac:spMk id="6" creationId="{8C69CEDD-BFDC-D0A6-8E3C-6EBDAD1C5EF5}"/>
          </ac:spMkLst>
        </pc:spChg>
      </pc:sldChg>
      <pc:sldChg chg="addSp delSp modSp add mod">
        <pc:chgData name="Massimiliano Gini" userId="6de3f4220989ff51" providerId="LiveId" clId="{9ABD9442-AA28-444D-8EA5-8CEC10BFF5F7}" dt="2024-09-16T18:27:44.148" v="510" actId="20577"/>
        <pc:sldMkLst>
          <pc:docMk/>
          <pc:sldMk cId="4025034390" sldId="261"/>
        </pc:sldMkLst>
        <pc:spChg chg="add del">
          <ac:chgData name="Massimiliano Gini" userId="6de3f4220989ff51" providerId="LiveId" clId="{9ABD9442-AA28-444D-8EA5-8CEC10BFF5F7}" dt="2024-09-16T08:46:43.893" v="93" actId="22"/>
          <ac:spMkLst>
            <pc:docMk/>
            <pc:sldMk cId="4025034390" sldId="261"/>
            <ac:spMk id="3" creationId="{62ADA483-DFFF-75CA-D71B-73CF22684B27}"/>
          </ac:spMkLst>
        </pc:spChg>
        <pc:spChg chg="mod">
          <ac:chgData name="Massimiliano Gini" userId="6de3f4220989ff51" providerId="LiveId" clId="{9ABD9442-AA28-444D-8EA5-8CEC10BFF5F7}" dt="2024-09-16T08:48:56.938" v="205" actId="20577"/>
          <ac:spMkLst>
            <pc:docMk/>
            <pc:sldMk cId="4025034390" sldId="261"/>
            <ac:spMk id="6" creationId="{8C69CEDD-BFDC-D0A6-8E3C-6EBDAD1C5EF5}"/>
          </ac:spMkLst>
        </pc:spChg>
        <pc:spChg chg="add mod">
          <ac:chgData name="Massimiliano Gini" userId="6de3f4220989ff51" providerId="LiveId" clId="{9ABD9442-AA28-444D-8EA5-8CEC10BFF5F7}" dt="2024-09-16T18:27:44.148" v="510" actId="20577"/>
          <ac:spMkLst>
            <pc:docMk/>
            <pc:sldMk cId="4025034390" sldId="261"/>
            <ac:spMk id="7" creationId="{88E9C8D5-3974-4BD9-B26C-90F5E8357DF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9C512-8E00-4BBC-99C4-CB86483C6414}" type="datetimeFigureOut">
              <a:rPr lang="it-IT" smtClean="0"/>
              <a:t>16/09/2024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3B4F5-A1AF-4FEF-9B0B-F3FA164896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7588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B2FDBC-3492-7DF3-4DBA-41AEFE012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B3FDC25-8AEA-C1EC-E45F-77AA0AB76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BB7B8A-076B-57E3-B43A-B5D11B8B4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ACBC-5A3B-4089-BADD-84041E8CD84E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9D2C1F-CEBC-9E9B-3C94-9008B43D8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744492-6C07-2A0A-BEC1-2FEADDB30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691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398DDA-B02C-6A5D-EAD6-18D751035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C46859-50BF-3BEF-5ED5-7DBB30085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5E15FF-0C5A-0D4A-3935-5BF51DC0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8DF5-2374-45C7-8856-A0929E54D8B5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C7D079-2B53-02F0-EFFD-07250FD0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FAB775-F0D0-2553-4698-1133F318F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593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95DE12-BD0A-14D8-0DC3-9DD102BE5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AE94B06-2CCA-9606-6F75-B91ECAAAD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151792-50B9-8865-6D24-0F05CA0FA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4FCD-D5AC-4F21-9B85-B6F9EFBE73B1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E8E104-1D87-4912-F73B-FEC520CF3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2B97B1-23B3-BABC-D28A-F49BE081E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567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22C5B9-7C98-F759-F54B-6302EE5C1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BDB143-AA60-E72D-DA59-05E65A142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D50352F-BA35-39EE-A74F-0201DBE43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A675796-6DF4-F952-55AC-A44DF0515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E3DC7-12AC-42C5-B6AE-D49C5A0D0A65}" type="datetime1">
              <a:rPr lang="it-IT" smtClean="0"/>
              <a:t>16/09/2024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1E6209-E819-9DB4-00F4-5BE8323F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114E025-BC43-CA70-4638-3DD0F39E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8256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7E2D4E-F2D2-CAD2-1AD1-36DC000B2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D7531B-1034-6157-B440-1425C604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98F69AD-0A57-5A26-B0DC-A2D10D385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8FB1205-84D7-BFB5-FEC3-18D8B6EB9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2258896-6E2A-9624-2D20-A7A097E4E8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787AAC4-946E-5FDD-4A1B-5F65A2BC0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0B03-4AA5-4594-8E0D-7316B3F98A90}" type="datetime1">
              <a:rPr lang="it-IT" smtClean="0"/>
              <a:t>16/09/2024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BDF9F07-17FF-6AA7-A524-8DCF1E758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230293E-22F1-735D-2954-113FC94B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176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Pr>
        <a:solidFill>
          <a:srgbClr val="E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906F85EC-1C5E-800B-4655-C978F53B91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1" y="5585634"/>
            <a:ext cx="6096000" cy="1272366"/>
          </a:xfrm>
          <a:prstGeom prst="rect">
            <a:avLst/>
          </a:prstGeom>
          <a:effectLst/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D3541C5-640D-A5F6-D3E9-C6E54D777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0" y="-53196"/>
            <a:ext cx="1051560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552A68-BBC4-911E-CE22-B0B6346B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>
            <a:lvl1pPr>
              <a:defRPr sz="1100">
                <a:solidFill>
                  <a:srgbClr val="002060"/>
                </a:solidFill>
              </a:defRPr>
            </a:lvl1pPr>
          </a:lstStyle>
          <a:p>
            <a:fld id="{D83CBD5C-596F-4078-B64D-4BD0C48C4D4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6" name="Picture 2" descr="Camera di Commercio di Reggio Calabria ::.">
            <a:extLst>
              <a:ext uri="{FF2B5EF4-FFF2-40B4-BE49-F238E27FC236}">
                <a16:creationId xmlns:a16="http://schemas.microsoft.com/office/drawing/2014/main" id="{C1B1E981-F191-4EA3-6995-1A08141930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01" y="6080949"/>
            <a:ext cx="2335661" cy="75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Azienda Speciale in.form.a. ::.">
            <a:extLst>
              <a:ext uri="{FF2B5EF4-FFF2-40B4-BE49-F238E27FC236}">
                <a16:creationId xmlns:a16="http://schemas.microsoft.com/office/drawing/2014/main" id="{AFD4D0A4-1E93-A331-2E0D-6B518ECB0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172" y="6262711"/>
            <a:ext cx="1132352" cy="38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Immagine che contiene Carattere, Elementi grafici, testo, grafica&#10;&#10;Descrizione generata automaticamente">
            <a:extLst>
              <a:ext uri="{FF2B5EF4-FFF2-40B4-BE49-F238E27FC236}">
                <a16:creationId xmlns:a16="http://schemas.microsoft.com/office/drawing/2014/main" id="{62F256AE-D8E2-2C24-2AA4-B81651B66C5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634" y="6294281"/>
            <a:ext cx="676132" cy="43322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2387098-8157-8AE9-06F8-82A32CFDB5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1225130" cy="127236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64172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4186025-E8CA-11F3-884B-2D55D851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EB21-A826-437E-8C06-3FC4842F4ED0}" type="datetime1">
              <a:rPr lang="it-IT" smtClean="0"/>
              <a:t>16/09/2024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B5753D8-F931-61A2-54BF-90C60B39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016FEA0-7E50-9455-22CD-22E317390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1156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6266D-9FC0-46C1-90FF-38DCCECE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237EBC-B6C1-1DAF-CC27-A90C23366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509CC1-6BF7-71C6-95C6-7F3955FDA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5BEEDE5-B824-A0A8-1448-AEBEFE723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C771-42EC-4CCB-AD33-495787EF584A}" type="datetime1">
              <a:rPr lang="it-IT" smtClean="0"/>
              <a:t>16/09/2024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1C7A582-E6DC-1076-6A21-CFD5C0A38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776679D-7EB5-8ED9-BCE8-259B7ED23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514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7712C3-92E6-4296-BBC3-2BF407EC0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5E9C6C4-1EA0-A1DE-7A13-E2DD59D5FA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234E55C-D7DB-5D3D-575F-BE9FF7774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65990E-6DF2-11CE-357A-34E0E1F1A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16C5E-7DA7-4DCB-AD12-CA4E005FEC47}" type="datetime1">
              <a:rPr lang="it-IT" smtClean="0"/>
              <a:t>16/09/2024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D802C93-ECAA-B0B9-4D73-E2DDAE7E6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0EC67BB-FDB4-8E19-F113-E9645D00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4541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330513-7252-F6E1-63CE-9152EDD3E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D1D3479-EE96-82B9-183F-4E8BD92AF8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653D824-FBF9-B0B8-09DC-0B64DB4A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5020-8C34-4F72-8145-D6883072C605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854B7E-89FF-3144-08E8-3AFB6402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E069C7-1C2D-F864-E9ED-FE57DC956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849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81A3085-8A79-D543-0ECF-BE0E287DC8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9020D04-E4C4-6007-E0A5-E4F5B9987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3B2459-0D1B-29D0-22EF-2C963F76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F233-DB1C-409E-AE95-672E17C21BEA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08636A-FE1B-6A12-8CD7-272064BA8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D9B5D5-9EFD-4774-6180-A9C1A1A7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131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869B914-D284-26BB-359E-2E8EEC25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B429BD-6592-D57A-C954-CD0D37F2A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F8563F1-CF8E-2C90-F4F2-4B8AE5F7D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92655D-27C7-4DBB-BDAA-95ADDFB11B55}" type="datetime1">
              <a:rPr lang="it-IT" smtClean="0"/>
              <a:t>16/09/2024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CB33C1-635A-D1C5-9A72-2F74B5DA2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431FC9-ED50-5581-E811-0476BF134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3CBD5C-596F-4078-B64D-4BD0C48C4D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6656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BE573"/>
            </a:gs>
            <a:gs pos="100000">
              <a:srgbClr val="F9FDF6"/>
            </a:gs>
          </a:gsLst>
          <a:lin ang="11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mera di Commercio di Reggio Calabria ::.">
            <a:extLst>
              <a:ext uri="{FF2B5EF4-FFF2-40B4-BE49-F238E27FC236}">
                <a16:creationId xmlns:a16="http://schemas.microsoft.com/office/drawing/2014/main" id="{F27C8507-9E38-2E1B-66CB-6DB1CF71D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45" y="5640732"/>
            <a:ext cx="3779541" cy="121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zienda Speciale in.form.a. ::.">
            <a:extLst>
              <a:ext uri="{FF2B5EF4-FFF2-40B4-BE49-F238E27FC236}">
                <a16:creationId xmlns:a16="http://schemas.microsoft.com/office/drawing/2014/main" id="{F1B1DF72-14C4-25DD-4710-939F818A1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641" y="5877625"/>
            <a:ext cx="1832359" cy="62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5608A6B-D2C7-EAA4-C6E5-559F9A830B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4" b="-5934"/>
          <a:stretch/>
        </p:blipFill>
        <p:spPr>
          <a:xfrm>
            <a:off x="5663067" y="4116024"/>
            <a:ext cx="6936903" cy="3049416"/>
          </a:xfrm>
          <a:prstGeom prst="rect">
            <a:avLst/>
          </a:prstGeom>
          <a:effectLst/>
        </p:spPr>
      </p:pic>
      <p:pic>
        <p:nvPicPr>
          <p:cNvPr id="5" name="Immagine 4" descr="Immagine che contiene testo, grafica, Elementi grafici, verde&#10;&#10;Descrizione generata automaticamente">
            <a:extLst>
              <a:ext uri="{FF2B5EF4-FFF2-40B4-BE49-F238E27FC236}">
                <a16:creationId xmlns:a16="http://schemas.microsoft.com/office/drawing/2014/main" id="{ED0134FB-9DB7-2AFA-0B25-7D7AB379E5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1915" y="1187104"/>
            <a:ext cx="5182233" cy="3967702"/>
          </a:xfrm>
          <a:prstGeom prst="rect">
            <a:avLst/>
          </a:prstGeom>
        </p:spPr>
      </p:pic>
      <p:pic>
        <p:nvPicPr>
          <p:cNvPr id="9" name="Immagine 8" descr="Immagine che contiene Carattere, Elementi grafici, testo, grafica&#10;&#10;Descrizione generata automaticamente">
            <a:extLst>
              <a:ext uri="{FF2B5EF4-FFF2-40B4-BE49-F238E27FC236}">
                <a16:creationId xmlns:a16="http://schemas.microsoft.com/office/drawing/2014/main" id="{7658A15A-FAE1-EF01-E681-6068EB8FC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915" y="5878461"/>
            <a:ext cx="1094109" cy="701040"/>
          </a:xfrm>
          <a:prstGeom prst="rect">
            <a:avLst/>
          </a:prstGeom>
        </p:spPr>
      </p:pic>
      <p:sp>
        <p:nvSpPr>
          <p:cNvPr id="13" name="Titolo 12">
            <a:extLst>
              <a:ext uri="{FF2B5EF4-FFF2-40B4-BE49-F238E27FC236}">
                <a16:creationId xmlns:a16="http://schemas.microsoft.com/office/drawing/2014/main" id="{98865A96-EFE2-4329-BA73-5D521E9475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945" y="1642599"/>
            <a:ext cx="5603631" cy="847114"/>
          </a:xfrm>
        </p:spPr>
        <p:txBody>
          <a:bodyPr anchor="t">
            <a:normAutofit/>
          </a:bodyPr>
          <a:lstStyle/>
          <a:p>
            <a:pPr algn="l"/>
            <a:r>
              <a:rPr lang="it-IT" sz="3600" i="1" dirty="0"/>
              <a:t>Inserire nome progetto</a:t>
            </a:r>
          </a:p>
        </p:txBody>
      </p:sp>
      <p:sp>
        <p:nvSpPr>
          <p:cNvPr id="14" name="Sottotitolo 13">
            <a:extLst>
              <a:ext uri="{FF2B5EF4-FFF2-40B4-BE49-F238E27FC236}">
                <a16:creationId xmlns:a16="http://schemas.microsoft.com/office/drawing/2014/main" id="{6129692A-6407-4AC4-E54D-9C81DB0C5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945" y="2673849"/>
            <a:ext cx="4794424" cy="629019"/>
          </a:xfrm>
        </p:spPr>
        <p:txBody>
          <a:bodyPr/>
          <a:lstStyle/>
          <a:p>
            <a:pPr algn="l"/>
            <a:r>
              <a:rPr lang="it-IT" dirty="0">
                <a:latin typeface="+mj-lt"/>
              </a:rPr>
              <a:t>Elevator Pitch</a:t>
            </a:r>
          </a:p>
        </p:txBody>
      </p:sp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3DFA2D7B-5FE2-8560-5C26-4F5BAD01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132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8C69CEDD-BFDC-D0A6-8E3C-6EBDAD1C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CHI SIAMO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1FED984-DF08-EA4A-820B-9D651278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2</a:t>
            </a:fld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564E9C-2937-996E-9092-82717D20BF16}"/>
              </a:ext>
            </a:extLst>
          </p:cNvPr>
          <p:cNvSpPr txBox="1"/>
          <p:nvPr/>
        </p:nvSpPr>
        <p:spPr>
          <a:xfrm>
            <a:off x="1225130" y="1272367"/>
            <a:ext cx="10396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i="1" dirty="0">
                <a:solidFill>
                  <a:srgbClr val="000000"/>
                </a:solidFill>
                <a:ea typeface="Barlow"/>
                <a:cs typeface="Barlow"/>
                <a:sym typeface="Barlow"/>
              </a:rPr>
              <a:t>Presentazione del team e delle diverse competenze coinvolte</a:t>
            </a:r>
          </a:p>
        </p:txBody>
      </p:sp>
    </p:spTree>
    <p:extLst>
      <p:ext uri="{BB962C8B-B14F-4D97-AF65-F5344CB8AC3E}">
        <p14:creationId xmlns:p14="http://schemas.microsoft.com/office/powerpoint/2010/main" val="24321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8C69CEDD-BFDC-D0A6-8E3C-6EBDAD1C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PROBLEMA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1FED984-DF08-EA4A-820B-9D651278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3</a:t>
            </a:fld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6F10CA6-46A6-2AFE-7A31-0E3C5585ED4A}"/>
              </a:ext>
            </a:extLst>
          </p:cNvPr>
          <p:cNvSpPr txBox="1"/>
          <p:nvPr/>
        </p:nvSpPr>
        <p:spPr>
          <a:xfrm>
            <a:off x="1225130" y="1272367"/>
            <a:ext cx="10396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i="1" dirty="0">
                <a:solidFill>
                  <a:srgbClr val="000000"/>
                </a:solidFill>
                <a:ea typeface="Barlow"/>
                <a:cs typeface="Barlow"/>
                <a:sym typeface="Barlow"/>
              </a:rPr>
              <a:t>Presentare i bisogni a cui si intende rispondere con il progetto</a:t>
            </a:r>
          </a:p>
        </p:txBody>
      </p:sp>
    </p:spTree>
    <p:extLst>
      <p:ext uri="{BB962C8B-B14F-4D97-AF65-F5344CB8AC3E}">
        <p14:creationId xmlns:p14="http://schemas.microsoft.com/office/powerpoint/2010/main" val="2906455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8C69CEDD-BFDC-D0A6-8E3C-6EBDAD1C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NOSTRA SOLUZIONE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1FED984-DF08-EA4A-820B-9D651278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4</a:t>
            </a:fld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25B6A15-CE88-100B-D671-C5CF10F9DF6A}"/>
              </a:ext>
            </a:extLst>
          </p:cNvPr>
          <p:cNvSpPr txBox="1"/>
          <p:nvPr/>
        </p:nvSpPr>
        <p:spPr>
          <a:xfrm>
            <a:off x="1225130" y="1272367"/>
            <a:ext cx="103962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i="1" dirty="0">
                <a:solidFill>
                  <a:srgbClr val="000000"/>
                </a:solidFill>
                <a:ea typeface="Barlow"/>
                <a:cs typeface="Barlow"/>
                <a:sym typeface="Barlow"/>
              </a:rPr>
              <a:t>Illustrare come la soluzione risponda ai bisogni, mettendo in evidenza gli elementi distintivi rispetto alle alternative esistenti</a:t>
            </a:r>
          </a:p>
        </p:txBody>
      </p:sp>
    </p:spTree>
    <p:extLst>
      <p:ext uri="{BB962C8B-B14F-4D97-AF65-F5344CB8AC3E}">
        <p14:creationId xmlns:p14="http://schemas.microsoft.com/office/powerpoint/2010/main" val="8504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8C69CEDD-BFDC-D0A6-8E3C-6EBDAD1C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COLLEGAMENTI CON IL TEMA DELL’HACKATHON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1FED984-DF08-EA4A-820B-9D651278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5</a:t>
            </a:fld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8E9C8D5-3974-4BD9-B26C-90F5E8357DFA}"/>
              </a:ext>
            </a:extLst>
          </p:cNvPr>
          <p:cNvSpPr txBox="1"/>
          <p:nvPr/>
        </p:nvSpPr>
        <p:spPr>
          <a:xfrm>
            <a:off x="1225130" y="1272367"/>
            <a:ext cx="103962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solidFill>
                  <a:srgbClr val="000000"/>
                </a:solidFill>
                <a:ea typeface="Barlow"/>
                <a:cs typeface="Barlow"/>
                <a:sym typeface="Barlow"/>
              </a:rPr>
              <a:t>Illustrare come la soluzione risponda ai seguenti punti: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rgbClr val="000000"/>
                </a:solidFill>
                <a:ea typeface="Barlow"/>
                <a:cs typeface="Barlow"/>
                <a:sym typeface="Barlow"/>
              </a:rPr>
              <a:t>Valorizzazione del bergamotto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rgbClr val="000000"/>
                </a:solidFill>
                <a:ea typeface="Barlow"/>
                <a:cs typeface="Barlow"/>
                <a:sym typeface="Barlow"/>
              </a:rPr>
              <a:t>Valorizzazione delle tipicità locali della città metropolitana di Reggio Calabria</a:t>
            </a:r>
            <a:endParaRPr lang="it-IT" i="1" dirty="0">
              <a:solidFill>
                <a:srgbClr val="000000"/>
              </a:solidFill>
              <a:ea typeface="Barlow"/>
              <a:cs typeface="Barlow"/>
              <a:sym typeface="Barlow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rgbClr val="000000"/>
                </a:solidFill>
                <a:ea typeface="Barlow"/>
                <a:cs typeface="Barlow"/>
                <a:sym typeface="Barlow"/>
              </a:rPr>
              <a:t>Utilizzo di tecnologie 4.0 – AI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>
                <a:solidFill>
                  <a:srgbClr val="000000"/>
                </a:solidFill>
                <a:sym typeface="Barlow"/>
              </a:rPr>
              <a:t>Livello di impatto sul sistema turistico locale (numeri previsti di utenti/clienti, ricadute sulla filiera turistica e commerciale locale…)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 err="1">
                <a:solidFill>
                  <a:srgbClr val="000000"/>
                </a:solidFill>
                <a:sym typeface="Barlow"/>
              </a:rPr>
              <a:t>ecc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4025034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BE573"/>
            </a:gs>
            <a:gs pos="100000">
              <a:srgbClr val="F9FDF6"/>
            </a:gs>
          </a:gsLst>
          <a:lin ang="11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mera di Commercio di Reggio Calabria ::.">
            <a:extLst>
              <a:ext uri="{FF2B5EF4-FFF2-40B4-BE49-F238E27FC236}">
                <a16:creationId xmlns:a16="http://schemas.microsoft.com/office/drawing/2014/main" id="{F27C8507-9E38-2E1B-66CB-6DB1CF71D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45" y="5640732"/>
            <a:ext cx="3779541" cy="121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zienda Speciale in.form.a. ::.">
            <a:extLst>
              <a:ext uri="{FF2B5EF4-FFF2-40B4-BE49-F238E27FC236}">
                <a16:creationId xmlns:a16="http://schemas.microsoft.com/office/drawing/2014/main" id="{F1B1DF72-14C4-25DD-4710-939F818A1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641" y="5877625"/>
            <a:ext cx="1832359" cy="62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5608A6B-D2C7-EAA4-C6E5-559F9A830B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4" b="-5934"/>
          <a:stretch/>
        </p:blipFill>
        <p:spPr>
          <a:xfrm>
            <a:off x="5663067" y="4116024"/>
            <a:ext cx="6936903" cy="3049416"/>
          </a:xfrm>
          <a:prstGeom prst="rect">
            <a:avLst/>
          </a:prstGeom>
          <a:effectLst/>
        </p:spPr>
      </p:pic>
      <p:pic>
        <p:nvPicPr>
          <p:cNvPr id="5" name="Immagine 4" descr="Immagine che contiene testo, grafica, Elementi grafici, verde&#10;&#10;Descrizione generata automaticamente">
            <a:extLst>
              <a:ext uri="{FF2B5EF4-FFF2-40B4-BE49-F238E27FC236}">
                <a16:creationId xmlns:a16="http://schemas.microsoft.com/office/drawing/2014/main" id="{ED0134FB-9DB7-2AFA-0B25-7D7AB379E5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1915" y="1187104"/>
            <a:ext cx="5182233" cy="3967702"/>
          </a:xfrm>
          <a:prstGeom prst="rect">
            <a:avLst/>
          </a:prstGeom>
        </p:spPr>
      </p:pic>
      <p:pic>
        <p:nvPicPr>
          <p:cNvPr id="9" name="Immagine 8" descr="Immagine che contiene Carattere, Elementi grafici, testo, grafica&#10;&#10;Descrizione generata automaticamente">
            <a:extLst>
              <a:ext uri="{FF2B5EF4-FFF2-40B4-BE49-F238E27FC236}">
                <a16:creationId xmlns:a16="http://schemas.microsoft.com/office/drawing/2014/main" id="{7658A15A-FAE1-EF01-E681-6068EB8FC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915" y="5878461"/>
            <a:ext cx="1094109" cy="701040"/>
          </a:xfrm>
          <a:prstGeom prst="rect">
            <a:avLst/>
          </a:prstGeom>
        </p:spPr>
      </p:pic>
      <p:sp>
        <p:nvSpPr>
          <p:cNvPr id="14" name="Sottotitolo 13">
            <a:extLst>
              <a:ext uri="{FF2B5EF4-FFF2-40B4-BE49-F238E27FC236}">
                <a16:creationId xmlns:a16="http://schemas.microsoft.com/office/drawing/2014/main" id="{6129692A-6407-4AC4-E54D-9C81DB0C5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396" y="2696998"/>
            <a:ext cx="4794424" cy="629019"/>
          </a:xfrm>
        </p:spPr>
        <p:txBody>
          <a:bodyPr/>
          <a:lstStyle/>
          <a:p>
            <a:pPr algn="l"/>
            <a:r>
              <a:rPr lang="it-IT" i="1" dirty="0">
                <a:solidFill>
                  <a:srgbClr val="002060"/>
                </a:solidFill>
                <a:latin typeface="+mj-lt"/>
              </a:rPr>
              <a:t>Grazie</a:t>
            </a:r>
          </a:p>
        </p:txBody>
      </p:sp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3DFA2D7B-5FE2-8560-5C26-4F5BAD01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BD5C-596F-4078-B64D-4BD0C48C4D4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4077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113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Barlow</vt:lpstr>
      <vt:lpstr>Tema di Office</vt:lpstr>
      <vt:lpstr>Inserire nome progetto</vt:lpstr>
      <vt:lpstr>CHI SIAMO</vt:lpstr>
      <vt:lpstr>IL PROBLEMA</vt:lpstr>
      <vt:lpstr>LA NOSTRA SOLUZIONE</vt:lpstr>
      <vt:lpstr>COLLEGAMENTI CON IL TEMA DELL’HACKATHON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D'Addezio</dc:creator>
  <cp:lastModifiedBy>Massimiliano Gini</cp:lastModifiedBy>
  <cp:revision>1</cp:revision>
  <dcterms:created xsi:type="dcterms:W3CDTF">2024-07-16T07:42:29Z</dcterms:created>
  <dcterms:modified xsi:type="dcterms:W3CDTF">2024-09-16T18:31:08Z</dcterms:modified>
</cp:coreProperties>
</file>